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81" r:id="rId8"/>
    <p:sldId id="280" r:id="rId9"/>
    <p:sldId id="282" r:id="rId10"/>
    <p:sldId id="279" r:id="rId11"/>
    <p:sldId id="283" r:id="rId12"/>
    <p:sldId id="275" r:id="rId13"/>
    <p:sldId id="277" r:id="rId14"/>
    <p:sldId id="261" r:id="rId15"/>
    <p:sldId id="284" r:id="rId16"/>
    <p:sldId id="285" r:id="rId17"/>
    <p:sldId id="264" r:id="rId18"/>
    <p:sldId id="265" r:id="rId19"/>
    <p:sldId id="286" r:id="rId20"/>
    <p:sldId id="268" r:id="rId21"/>
    <p:sldId id="287" r:id="rId22"/>
    <p:sldId id="270" r:id="rId23"/>
    <p:sldId id="289" r:id="rId24"/>
    <p:sldId id="292" r:id="rId25"/>
    <p:sldId id="29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20F7-99DE-48A7-B598-4A558FC974A4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AE5344-C837-4ED3-97FF-40A215AD4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20F7-99DE-48A7-B598-4A558FC974A4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5344-C837-4ED3-97FF-40A215AD4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20F7-99DE-48A7-B598-4A558FC974A4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5344-C837-4ED3-97FF-40A215AD4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20F7-99DE-48A7-B598-4A558FC974A4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AE5344-C837-4ED3-97FF-40A215AD4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20F7-99DE-48A7-B598-4A558FC974A4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5344-C837-4ED3-97FF-40A215AD46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20F7-99DE-48A7-B598-4A558FC974A4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5344-C837-4ED3-97FF-40A215AD4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20F7-99DE-48A7-B598-4A558FC974A4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FAE5344-C837-4ED3-97FF-40A215AD46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20F7-99DE-48A7-B598-4A558FC974A4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5344-C837-4ED3-97FF-40A215AD4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20F7-99DE-48A7-B598-4A558FC974A4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5344-C837-4ED3-97FF-40A215AD4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20F7-99DE-48A7-B598-4A558FC974A4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5344-C837-4ED3-97FF-40A215AD4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20F7-99DE-48A7-B598-4A558FC974A4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5344-C837-4ED3-97FF-40A215AD46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60320F7-99DE-48A7-B598-4A558FC974A4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AE5344-C837-4ED3-97FF-40A215AD46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E:\&#1087;&#1077;&#1088;&#1074;&#1072;&#1103;%20&#1086;&#1090;&#1084;&#1077;&#1090;&#1082;&#1072;\&#1058;&#1072;&#1085;&#1077;&#1094;-&#1080;&#1075;&#1088;&#1072;%20&#1089;%20&#1091;&#1089;&#1082;&#1086;&#1088;&#1077;&#1085;&#1080;&#1077;&#1084;%20&#1076;&#1083;&#1103;%20&#1076;&#1077;&#1090;&#1077;&#1081;%20_&#8220;&#1052;&#1099;%20&#1087;&#1086;&#1081;&#1076;&#1105;&#1084;%20&#1085;&#1072;&#1083;&#1077;&#1074;&#1086;_&#8220;%20_&#8260;%20Dance%20for%20kids.%20&#1053;&#1072;&#1096;&#1077;%20&#1074;&#1089;&#1105;!.mp4" TargetMode="External"/><Relationship Id="rId1" Type="http://schemas.microsoft.com/office/2007/relationships/media" Target="file:///E:\&#1087;&#1077;&#1088;&#1074;&#1072;&#1103;%20&#1086;&#1090;&#1084;&#1077;&#1090;&#1082;&#1072;\&#1058;&#1072;&#1085;&#1077;&#1094;-&#1080;&#1075;&#1088;&#1072;%20&#1089;%20&#1091;&#1089;&#1082;&#1086;&#1088;&#1077;&#1085;&#1080;&#1077;&#1084;%20&#1076;&#1083;&#1103;%20&#1076;&#1077;&#1090;&#1077;&#1081;%20_&#8220;&#1052;&#1099;%20&#1087;&#1086;&#1081;&#1076;&#1105;&#1084;%20&#1085;&#1072;&#1083;&#1077;&#1074;&#1086;_&#8220;%20_&#8260;%20Dance%20for%20kids.%20&#1053;&#1072;&#1096;&#1077;%20&#1074;&#1089;&#1105;!.mp4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&#1087;&#1077;&#1088;&#1074;&#1072;&#1103;%20&#1086;&#1090;&#1084;&#1077;&#1090;&#1082;&#1072;\Detskie_pesni_-_YOzhik-pochtalon_(iPleer.fm).mp3" TargetMode="External"/><Relationship Id="rId1" Type="http://schemas.microsoft.com/office/2007/relationships/media" Target="file:///E:\&#1087;&#1077;&#1088;&#1074;&#1072;&#1103;%20&#1086;&#1090;&#1084;&#1077;&#1090;&#1082;&#1072;\Detskie_pesni_-_YOzhik-pochtalon_(iPleer.fm)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&#1087;&#1077;&#1088;&#1074;&#1072;&#1103;%20&#1086;&#1090;&#1084;&#1077;&#1090;&#1082;&#1072;\Vdohnovenie_-_Vruchenie_blagodarnostej.mp3" TargetMode="External"/><Relationship Id="rId1" Type="http://schemas.microsoft.com/office/2007/relationships/media" Target="file:///E:\&#1087;&#1077;&#1088;&#1074;&#1072;&#1103;%20&#1086;&#1090;&#1084;&#1077;&#1090;&#1082;&#1072;\Vdohnovenie_-_Vruchenie_blagodarnostej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&#1087;&#1077;&#1088;&#1074;&#1072;&#1103;%20&#1086;&#1090;&#1084;&#1077;&#1090;&#1082;&#1072;\Uchitsya_Nado_Veselo_-_Bez_nazvaniya_(iPleer.fm)%20(1).mp3" TargetMode="External"/><Relationship Id="rId1" Type="http://schemas.microsoft.com/office/2007/relationships/media" Target="file:///E:\&#1087;&#1077;&#1088;&#1074;&#1072;&#1103;%20&#1086;&#1090;&#1084;&#1077;&#1090;&#1082;&#1072;\Uchitsya_Nado_Veselo_-_Bez_nazvaniya_(iPleer.fm)%20(1)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165618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</a:t>
            </a:r>
            <a:r>
              <a:rPr lang="ru-RU" sz="2800" dirty="0" smtClean="0"/>
              <a:t>Учитель начальных классов МБОУ «СОШ №2 г. Суворова»</a:t>
            </a:r>
          </a:p>
          <a:p>
            <a:r>
              <a:rPr lang="ru-RU" sz="2800" dirty="0" smtClean="0"/>
              <a:t>Серёгина Ольга Ивановна </a:t>
            </a:r>
            <a:endParaRPr lang="ru-RU" sz="2800" dirty="0"/>
          </a:p>
        </p:txBody>
      </p:sp>
      <p:pic>
        <p:nvPicPr>
          <p:cNvPr id="4" name="Рисунок 3" descr="https://ds01.infourok.ru/uploads/ex/0850/0000566f-d92b5b8c/2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0884"/>
            <a:ext cx="7992887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3.infourok.ru/uploads/ex/1081/0000e758-af4f4e1a/img1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586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Ясный           как            </a:t>
            </a:r>
          </a:p>
          <a:p>
            <a:pPr>
              <a:buNone/>
            </a:pPr>
            <a:r>
              <a:rPr lang="ru-RU" dirty="0" smtClean="0"/>
              <a:t>            Мрачный       как  </a:t>
            </a:r>
          </a:p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/>
              <a:t>            Хитрый          как          </a:t>
            </a:r>
          </a:p>
          <a:p>
            <a:pPr>
              <a:buNone/>
            </a:pPr>
            <a:r>
              <a:rPr lang="ru-RU" dirty="0" smtClean="0"/>
              <a:t>            Слепой          как        </a:t>
            </a:r>
          </a:p>
          <a:p>
            <a:pPr>
              <a:buNone/>
            </a:pPr>
            <a:r>
              <a:rPr lang="ru-RU" dirty="0" smtClean="0"/>
              <a:t>             Трусливый    как     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день</a:t>
            </a:r>
          </a:p>
          <a:p>
            <a:pPr>
              <a:buNone/>
            </a:pPr>
            <a:r>
              <a:rPr lang="ru-RU" dirty="0" smtClean="0"/>
              <a:t>    туча</a:t>
            </a:r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 лиса</a:t>
            </a:r>
          </a:p>
          <a:p>
            <a:pPr>
              <a:buNone/>
            </a:pPr>
            <a:r>
              <a:rPr lang="ru-RU" dirty="0" smtClean="0"/>
              <a:t>     крот</a:t>
            </a:r>
          </a:p>
          <a:p>
            <a:pPr>
              <a:buNone/>
            </a:pPr>
            <a:r>
              <a:rPr lang="ru-RU" dirty="0" smtClean="0"/>
              <a:t>     заяц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60648"/>
            <a:ext cx="8568952" cy="6192688"/>
          </a:xfrm>
          <a:prstGeom prst="rect">
            <a:avLst/>
          </a:prstGeom>
        </p:spPr>
      </p:pic>
      <p:pic>
        <p:nvPicPr>
          <p:cNvPr id="3" name="Танец-игра с ускорением для детей _“Мы пойдём налево_“ _⁄ Dance for kids. Наше всё!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 flipV="1">
            <a:off x="5940152" y="4950042"/>
            <a:ext cx="155848" cy="116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7_литературное чтен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280920" cy="5865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b59/000c6768-54c88b11/img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92887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Соедини сказочный предмет и его героя</a:t>
            </a:r>
            <a:endParaRPr lang="ru-RU" dirty="0"/>
          </a:p>
        </p:txBody>
      </p:sp>
      <p:pic>
        <p:nvPicPr>
          <p:cNvPr id="4" name="Содержимое 3" descr="https://www.metod-kopilka.ru/images/doc/32/26529/3/img20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Сказочный предмет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Сказочный герой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Ступа</a:t>
            </a:r>
          </a:p>
          <a:p>
            <a:r>
              <a:rPr lang="ru-RU" dirty="0" smtClean="0"/>
              <a:t>Стрела</a:t>
            </a:r>
          </a:p>
          <a:p>
            <a:r>
              <a:rPr lang="ru-RU" dirty="0" smtClean="0"/>
              <a:t>Игла</a:t>
            </a:r>
          </a:p>
          <a:p>
            <a:r>
              <a:rPr lang="ru-RU" dirty="0" smtClean="0"/>
              <a:t>Монетка</a:t>
            </a:r>
          </a:p>
          <a:p>
            <a:r>
              <a:rPr lang="ru-RU" dirty="0" smtClean="0"/>
              <a:t>Зеркальце</a:t>
            </a:r>
          </a:p>
          <a:p>
            <a:r>
              <a:rPr lang="ru-RU" dirty="0" smtClean="0"/>
              <a:t>Мыло</a:t>
            </a:r>
          </a:p>
          <a:p>
            <a:r>
              <a:rPr lang="ru-RU" dirty="0" smtClean="0"/>
              <a:t>Туфелька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Баба Яга</a:t>
            </a:r>
          </a:p>
          <a:p>
            <a:r>
              <a:rPr lang="ru-RU" dirty="0" smtClean="0"/>
              <a:t>Лягушка</a:t>
            </a:r>
          </a:p>
          <a:p>
            <a:r>
              <a:rPr lang="ru-RU" dirty="0" smtClean="0"/>
              <a:t>Кощей Бессмертный</a:t>
            </a:r>
          </a:p>
          <a:p>
            <a:r>
              <a:rPr lang="ru-RU" dirty="0" smtClean="0"/>
              <a:t>Муха-Цокотуха</a:t>
            </a:r>
          </a:p>
          <a:p>
            <a:r>
              <a:rPr lang="ru-RU" dirty="0" smtClean="0"/>
              <a:t>Царевна</a:t>
            </a:r>
          </a:p>
          <a:p>
            <a:r>
              <a:rPr lang="ru-RU" dirty="0" err="1" smtClean="0"/>
              <a:t>Мойдодыр</a:t>
            </a:r>
            <a:endParaRPr lang="ru-RU" dirty="0" smtClean="0"/>
          </a:p>
          <a:p>
            <a:r>
              <a:rPr lang="ru-RU" dirty="0" smtClean="0"/>
              <a:t>Золушка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424936" cy="612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da1/0003f1b8-f0bbab19/4/img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620688"/>
            <a:ext cx="7560839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Detskie_pesni_-_YOzhik-pochtalon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300192" y="5517232"/>
            <a:ext cx="520824" cy="520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1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ttach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7272808" cy="5904656"/>
          </a:xfrm>
          <a:prstGeom prst="rect">
            <a:avLst/>
          </a:prstGeom>
        </p:spPr>
      </p:pic>
      <p:pic>
        <p:nvPicPr>
          <p:cNvPr id="3" name="Рисунок 2" descr="attach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04664"/>
            <a:ext cx="7992888" cy="597666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3.infourok.ru/uploads/ex/0758/00033ba7-8bca5f78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52928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h0.qna.center/storage/photos/izadela_girl201615zara/15517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99288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</a:t>
            </a:r>
            <a:r>
              <a:rPr lang="ru-RU" dirty="0" err="1" smtClean="0"/>
              <a:t>Старичка-Лесовичка</a:t>
            </a:r>
            <a:endParaRPr lang="ru-RU" dirty="0"/>
          </a:p>
        </p:txBody>
      </p:sp>
      <p:pic>
        <p:nvPicPr>
          <p:cNvPr id="4" name="Содержимое 3" descr="https://i.pinimg.com/originals/49/e1/11/49e111748657b2c7907ef7d7e81c37e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340768"/>
            <a:ext cx="7848872" cy="478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11b5/0005555c-55428e4c/1/img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7920879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Какие бывают  растения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Какие бывают животные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А</a:t>
            </a:r>
          </a:p>
          <a:p>
            <a:r>
              <a:rPr lang="ru-RU" dirty="0" smtClean="0"/>
              <a:t>В</a:t>
            </a:r>
          </a:p>
          <a:p>
            <a:r>
              <a:rPr lang="ru-RU" dirty="0" smtClean="0"/>
              <a:t>В</a:t>
            </a:r>
          </a:p>
          <a:p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Г</a:t>
            </a:r>
          </a:p>
          <a:p>
            <a:r>
              <a:rPr lang="ru-RU" dirty="0" smtClean="0"/>
              <a:t>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da1/0003f1b8-f0bbab19/4/640/img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4664"/>
            <a:ext cx="8208911" cy="5544615"/>
          </a:xfrm>
          <a:prstGeom prst="rect">
            <a:avLst/>
          </a:prstGeom>
          <a:noFill/>
        </p:spPr>
      </p:pic>
      <p:pic>
        <p:nvPicPr>
          <p:cNvPr id="3" name="Vdohnovenie_-_Vruchenie_blagodarnostej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228184" y="5301208"/>
            <a:ext cx="656456" cy="656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7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3b7/00047086-5e6bf778/img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48680"/>
            <a:ext cx="7344815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Uchitsya_Nado_Veselo_-_Bez_nazvaniya_(iPleer.fm)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740352" y="5373216"/>
            <a:ext cx="584448" cy="584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7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ds02.infourok.ru/uploads/ex/0da1/0003f1b8-f0bbab19/4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292479" cy="5711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ds04.infourok.ru/uploads/ex/0ce9/00082338-630e157b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352928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metod-kopilka.ru/images/doc/32/26529/3/img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84887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2.infourok.ru/uploads/ex/04f1/00064680-3a298a16/640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24935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pic>
        <p:nvPicPr>
          <p:cNvPr id="4" name="Содержимое 3" descr="https://ds02.infourok.ru/uploads/ex/0da1/0003f1b8-f0bbab19/4/img9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2.infourok.ru/uploads/ex/10a6/00031de5-0c3999d9/640/img1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24935" cy="586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вариант</a:t>
            </a:r>
          </a:p>
          <a:p>
            <a:r>
              <a:rPr lang="ru-RU" dirty="0" smtClean="0"/>
              <a:t>1) 78</a:t>
            </a:r>
          </a:p>
          <a:p>
            <a:r>
              <a:rPr lang="ru-RU" dirty="0" smtClean="0"/>
              <a:t>2)знак больше</a:t>
            </a:r>
          </a:p>
          <a:p>
            <a:r>
              <a:rPr lang="ru-RU" dirty="0" smtClean="0"/>
              <a:t>3)59</a:t>
            </a:r>
          </a:p>
          <a:p>
            <a:r>
              <a:rPr lang="ru-RU" dirty="0" smtClean="0"/>
              <a:t>4)68,69,70,71</a:t>
            </a:r>
          </a:p>
          <a:p>
            <a:r>
              <a:rPr lang="ru-RU" dirty="0" smtClean="0"/>
              <a:t>5) 48,50</a:t>
            </a:r>
          </a:p>
          <a:p>
            <a:r>
              <a:rPr lang="ru-RU" dirty="0" smtClean="0"/>
              <a:t>6) 39</a:t>
            </a:r>
          </a:p>
          <a:p>
            <a:r>
              <a:rPr lang="ru-RU" dirty="0" smtClean="0"/>
              <a:t>7)60+9</a:t>
            </a:r>
          </a:p>
          <a:p>
            <a:r>
              <a:rPr lang="ru-RU" dirty="0" smtClean="0"/>
              <a:t>8)55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 вариант</a:t>
            </a:r>
          </a:p>
          <a:p>
            <a:r>
              <a:rPr lang="ru-RU" dirty="0" smtClean="0"/>
              <a:t>1)32</a:t>
            </a:r>
          </a:p>
          <a:p>
            <a:r>
              <a:rPr lang="ru-RU" dirty="0" smtClean="0"/>
              <a:t>2)знак больше</a:t>
            </a:r>
          </a:p>
          <a:p>
            <a:r>
              <a:rPr lang="ru-RU" dirty="0" smtClean="0"/>
              <a:t>3)79</a:t>
            </a:r>
          </a:p>
          <a:p>
            <a:r>
              <a:rPr lang="ru-RU" dirty="0" smtClean="0"/>
              <a:t>4)78,79,80,81</a:t>
            </a:r>
          </a:p>
          <a:p>
            <a:r>
              <a:rPr lang="ru-RU" dirty="0" smtClean="0"/>
              <a:t>5)68,70,</a:t>
            </a:r>
          </a:p>
          <a:p>
            <a:r>
              <a:rPr lang="ru-RU" dirty="0" smtClean="0"/>
              <a:t>6)51</a:t>
            </a:r>
          </a:p>
          <a:p>
            <a:r>
              <a:rPr lang="ru-RU" dirty="0" smtClean="0"/>
              <a:t>7) 20+6</a:t>
            </a:r>
          </a:p>
          <a:p>
            <a:r>
              <a:rPr lang="ru-RU" dirty="0" smtClean="0"/>
              <a:t>8)38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604</TotalTime>
  <Words>123</Words>
  <Application>Microsoft Office PowerPoint</Application>
  <PresentationFormat>Экран (4:3)</PresentationFormat>
  <Paragraphs>63</Paragraphs>
  <Slides>25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Franklin Gothic Book</vt:lpstr>
      <vt:lpstr>Franklin Gothic Medium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</vt:lpstr>
      <vt:lpstr>Презентация PowerPoint</vt:lpstr>
      <vt:lpstr>Проверь себя</vt:lpstr>
      <vt:lpstr>Презентация PowerPoint</vt:lpstr>
      <vt:lpstr>Проверь себя</vt:lpstr>
      <vt:lpstr>Презентация PowerPoint</vt:lpstr>
      <vt:lpstr>Презентация PowerPoint</vt:lpstr>
      <vt:lpstr>Презентация PowerPoint</vt:lpstr>
      <vt:lpstr>Соедини сказочный предмет и его героя</vt:lpstr>
      <vt:lpstr>Проверь себя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Задания Старичка-Лесовичка</vt:lpstr>
      <vt:lpstr>Презентация PowerPoint</vt:lpstr>
      <vt:lpstr>Проверь себя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 .</cp:lastModifiedBy>
  <cp:revision>48</cp:revision>
  <dcterms:created xsi:type="dcterms:W3CDTF">2018-11-02T20:30:40Z</dcterms:created>
  <dcterms:modified xsi:type="dcterms:W3CDTF">2019-05-11T10:34:39Z</dcterms:modified>
</cp:coreProperties>
</file>